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</p:sldIdLst>
  <p:sldSz cx="25199975" cy="35999738"/>
  <p:notesSz cx="6858000" cy="9144000"/>
  <p:defaultTextStyle>
    <a:defPPr>
      <a:defRPr lang="fa-IR"/>
    </a:defPPr>
    <a:lvl1pPr marL="0" algn="r" defTabSz="2937510" rtl="1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1pPr>
    <a:lvl2pPr marL="1468755" algn="r" defTabSz="2937510" rtl="1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2pPr>
    <a:lvl3pPr marL="2937510" algn="r" defTabSz="2937510" rtl="1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3pPr>
    <a:lvl4pPr marL="4406265" algn="r" defTabSz="2937510" rtl="1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4pPr>
    <a:lvl5pPr marL="5875020" algn="r" defTabSz="2937510" rtl="1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5pPr>
    <a:lvl6pPr marL="7343775" algn="r" defTabSz="2937510" rtl="1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6pPr>
    <a:lvl7pPr marL="8812530" algn="r" defTabSz="2937510" rtl="1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7pPr>
    <a:lvl8pPr marL="10281285" algn="r" defTabSz="2937510" rtl="1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8pPr>
    <a:lvl9pPr marL="11750040" algn="r" defTabSz="2937510" rtl="1" eaLnBrk="1" latinLnBrk="0" hangingPunct="1">
      <a:defRPr sz="57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5050"/>
    <a:srgbClr val="FF3399"/>
    <a:srgbClr val="D60093"/>
    <a:srgbClr val="CC3399"/>
    <a:srgbClr val="F73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015" autoAdjust="0"/>
    <p:restoredTop sz="94660"/>
  </p:normalViewPr>
  <p:slideViewPr>
    <p:cSldViewPr snapToGrid="0">
      <p:cViewPr varScale="1">
        <p:scale>
          <a:sx n="17" d="100"/>
          <a:sy n="17" d="100"/>
        </p:scale>
        <p:origin x="24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DE2F1-ACF9-4574-92E5-414AA766BB57}" type="datetimeFigureOut">
              <a:rPr lang="fa-IR" smtClean="0"/>
              <a:t>27/06/1443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2264-A420-451C-B070-B5DB531CD00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83500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DE2F1-ACF9-4574-92E5-414AA766BB57}" type="datetimeFigureOut">
              <a:rPr lang="fa-IR" smtClean="0"/>
              <a:t>27/06/1443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2264-A420-451C-B070-B5DB531CD00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8679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DE2F1-ACF9-4574-92E5-414AA766BB57}" type="datetimeFigureOut">
              <a:rPr lang="fa-IR" smtClean="0"/>
              <a:t>27/06/1443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2264-A420-451C-B070-B5DB531CD00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85849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DE2F1-ACF9-4574-92E5-414AA766BB57}" type="datetimeFigureOut">
              <a:rPr lang="fa-IR" smtClean="0"/>
              <a:t>27/06/1443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2264-A420-451C-B070-B5DB531CD00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83567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/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75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75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DE2F1-ACF9-4574-92E5-414AA766BB57}" type="datetimeFigureOut">
              <a:rPr lang="fa-IR" smtClean="0"/>
              <a:t>27/06/1443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2264-A420-451C-B070-B5DB531CD00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44690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DE2F1-ACF9-4574-92E5-414AA766BB57}" type="datetimeFigureOut">
              <a:rPr lang="fa-IR" smtClean="0"/>
              <a:t>27/06/1443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2264-A420-451C-B070-B5DB531CD00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06757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DE2F1-ACF9-4574-92E5-414AA766BB57}" type="datetimeFigureOut">
              <a:rPr lang="fa-IR" smtClean="0"/>
              <a:t>27/06/1443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2264-A420-451C-B070-B5DB531CD00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49229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DE2F1-ACF9-4574-92E5-414AA766BB57}" type="datetimeFigureOut">
              <a:rPr lang="fa-IR" smtClean="0"/>
              <a:t>27/06/1443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2264-A420-451C-B070-B5DB531CD00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50546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DE2F1-ACF9-4574-92E5-414AA766BB57}" type="datetimeFigureOut">
              <a:rPr lang="fa-IR" smtClean="0"/>
              <a:t>27/06/1443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2264-A420-451C-B070-B5DB531CD00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55249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DE2F1-ACF9-4574-92E5-414AA766BB57}" type="datetimeFigureOut">
              <a:rPr lang="fa-IR" smtClean="0"/>
              <a:t>27/06/1443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2264-A420-451C-B070-B5DB531CD00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0460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DE2F1-ACF9-4574-92E5-414AA766BB57}" type="datetimeFigureOut">
              <a:rPr lang="fa-IR" smtClean="0"/>
              <a:t>27/06/1443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2264-A420-451C-B070-B5DB531CD00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08568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DE2F1-ACF9-4574-92E5-414AA766BB57}" type="datetimeFigureOut">
              <a:rPr lang="fa-IR" smtClean="0"/>
              <a:t>27/06/1443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F2264-A420-451C-B070-B5DB531CD00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0168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519995" rtl="1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r" defTabSz="2519995" rtl="1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r" defTabSz="2519995" rtl="1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r" defTabSz="2519995" rtl="1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r" defTabSz="2519995" rtl="1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r" defTabSz="2519995" rtl="1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r" defTabSz="2519995" rtl="1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r" defTabSz="2519995" rtl="1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r" defTabSz="2519995" rtl="1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r" defTabSz="2519995" rtl="1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2519995" rtl="1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r" defTabSz="2519995" rtl="1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r" defTabSz="2519995" rtl="1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r" defTabSz="2519995" rtl="1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r" defTabSz="2519995" rtl="1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r" defTabSz="2519995" rtl="1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r" defTabSz="2519995" rtl="1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r" defTabSz="2519995" rtl="1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r" defTabSz="2519995" rtl="1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" y="-1"/>
            <a:ext cx="25199896" cy="359998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27925" y="3842877"/>
            <a:ext cx="1074420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4400" dirty="0" smtClean="0">
                <a:cs typeface="B Nazanin" panose="00000400000000000000" pitchFamily="2" charset="-78"/>
              </a:rPr>
              <a:t>نویسنده (گان)</a:t>
            </a:r>
            <a:endParaRPr lang="fa-IR" sz="4400" dirty="0">
              <a:cs typeface="B Nazanin" panose="000004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760100" y="8640235"/>
            <a:ext cx="1679853" cy="584775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fa-IR" sz="3200" b="1" dirty="0" smtClean="0">
                <a:cs typeface="B Nazanin" panose="00000400000000000000" pitchFamily="2" charset="-78"/>
              </a:rPr>
              <a:t>مقدمه</a:t>
            </a:r>
            <a:endParaRPr lang="en-US" sz="3200" b="1" dirty="0">
              <a:cs typeface="B Nazanin" panose="000004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95905" y="9367832"/>
            <a:ext cx="202082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dirty="0" smtClean="0">
                <a:cs typeface="B Nazanin" panose="00000400000000000000" pitchFamily="2" charset="-78"/>
              </a:rPr>
              <a:t>متن مقدمه</a:t>
            </a:r>
          </a:p>
          <a:p>
            <a:pPr algn="ctr"/>
            <a:endParaRPr lang="fa-IR" sz="2800" dirty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>
              <a:cs typeface="B Nazanin" panose="00000400000000000000" pitchFamily="2" charset="-78"/>
            </a:endParaRPr>
          </a:p>
          <a:p>
            <a:pPr algn="ctr"/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19211" y="14892023"/>
            <a:ext cx="7561630" cy="584775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fa-IR" sz="3200" b="1" dirty="0" smtClean="0">
                <a:cs typeface="B Nazanin" panose="00000400000000000000" pitchFamily="2" charset="-78"/>
              </a:rPr>
              <a:t>مواد و روش‌ها (پیشینه تحقیق برای مقالات مروری)</a:t>
            </a:r>
            <a:endParaRPr lang="en-US" sz="3200" b="1" dirty="0">
              <a:cs typeface="B Nazanin" panose="000004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95906" y="21254105"/>
            <a:ext cx="202082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dirty="0" smtClean="0">
                <a:cs typeface="B Nazanin" panose="00000400000000000000" pitchFamily="2" charset="-78"/>
              </a:rPr>
              <a:t>متن نتایج</a:t>
            </a:r>
          </a:p>
          <a:p>
            <a:pPr algn="ctr"/>
            <a:endParaRPr lang="fa-IR" sz="2800" dirty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760100" y="20380649"/>
            <a:ext cx="1679853" cy="584775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fa-IR" sz="3200" b="1" dirty="0" smtClean="0">
                <a:cs typeface="B Nazanin" panose="00000400000000000000" pitchFamily="2" charset="-78"/>
              </a:rPr>
              <a:t>نتایج</a:t>
            </a:r>
            <a:endParaRPr lang="en-US" sz="3200" b="1" dirty="0">
              <a:cs typeface="B Nazanin" panose="000004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95906" y="15603224"/>
            <a:ext cx="202082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dirty="0" smtClean="0">
                <a:cs typeface="B Nazanin" panose="00000400000000000000" pitchFamily="2" charset="-78"/>
              </a:rPr>
              <a:t>متن مواد روش‌ها</a:t>
            </a:r>
          </a:p>
          <a:p>
            <a:pPr algn="ctr"/>
            <a:endParaRPr lang="fa-IR" sz="2800" dirty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>
              <a:cs typeface="B Nazanin" panose="00000400000000000000" pitchFamily="2" charset="-78"/>
            </a:endParaRPr>
          </a:p>
          <a:p>
            <a:pPr algn="ctr"/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95906" y="27403520"/>
            <a:ext cx="2020824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dirty="0" smtClean="0">
                <a:cs typeface="B Nazanin" panose="00000400000000000000" pitchFamily="2" charset="-78"/>
              </a:rPr>
              <a:t>متن بحث و نتیجه گیری</a:t>
            </a:r>
          </a:p>
          <a:p>
            <a:pPr algn="ctr"/>
            <a:endParaRPr lang="fa-IR" sz="2800" dirty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fa-IR" sz="2800" dirty="0" smtClean="0">
              <a:cs typeface="B Nazanin" panose="00000400000000000000" pitchFamily="2" charset="-78"/>
            </a:endParaRPr>
          </a:p>
          <a:p>
            <a:pPr algn="ctr"/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092129" y="26559544"/>
            <a:ext cx="3015793" cy="584775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fa-IR" sz="3200" b="1" dirty="0" smtClean="0">
                <a:cs typeface="B Nazanin" panose="00000400000000000000" pitchFamily="2" charset="-78"/>
              </a:rPr>
              <a:t>بحث و نتیجه گیری</a:t>
            </a:r>
            <a:endParaRPr lang="en-US" sz="3200" b="1" dirty="0">
              <a:cs typeface="B Nazanin" panose="000004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55139" y="32227547"/>
            <a:ext cx="20208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dirty="0" smtClean="0">
                <a:cs typeface="B Nazanin" panose="00000400000000000000" pitchFamily="2" charset="-78"/>
              </a:rPr>
              <a:t>لیست منابع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760100" y="31354551"/>
            <a:ext cx="1679853" cy="584775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fa-IR" sz="3200" b="1" dirty="0" smtClean="0">
                <a:cs typeface="B Nazanin" panose="00000400000000000000" pitchFamily="2" charset="-78"/>
              </a:rPr>
              <a:t>منابع</a:t>
            </a:r>
            <a:endParaRPr lang="en-US" sz="3200" b="1" dirty="0">
              <a:cs typeface="B Nazanin" panose="000004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35799" y="4788456"/>
            <a:ext cx="1392845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3600" dirty="0" smtClean="0">
                <a:cs typeface="B Nazanin" panose="00000400000000000000" pitchFamily="2" charset="-78"/>
              </a:rPr>
              <a:t>آدرس نویسندگان</a:t>
            </a:r>
            <a:endParaRPr lang="fa-IR" sz="3600" dirty="0">
              <a:cs typeface="B Nazanin" panose="00000400000000000000" pitchFamily="2" charset="-7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455731" y="7821553"/>
            <a:ext cx="2407056" cy="400110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 smtClean="0">
                <a:cs typeface="B Nazanin" panose="00000400000000000000" pitchFamily="2" charset="-78"/>
              </a:rPr>
              <a:t>کد مقاله</a:t>
            </a:r>
            <a:endParaRPr lang="en-US" sz="20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5819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</TotalTime>
  <Words>39</Words>
  <Application>Microsoft Office PowerPoint</Application>
  <PresentationFormat>Custom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 Nazanin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hamed amini</dc:creator>
  <cp:lastModifiedBy>Hamid Reza</cp:lastModifiedBy>
  <cp:revision>20</cp:revision>
  <dcterms:created xsi:type="dcterms:W3CDTF">2022-01-21T15:51:07Z</dcterms:created>
  <dcterms:modified xsi:type="dcterms:W3CDTF">2022-01-30T20:05:31Z</dcterms:modified>
</cp:coreProperties>
</file>